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B32B32-9AE3-4CD8-A9CD-6E624F94C06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135EB-DD4C-4A7C-B4B1-A766E55B7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146CA-C1BF-472E-8E0E-878455003E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6AA17-4A51-4EF9-BC73-C5C108E8A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B4321-E550-4818-BEDF-3A701B59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7F8FB-789C-4BA4-9F02-F31FA3F5A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D53ECC-531E-4AD0-BE43-E69C869A0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9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5B469-964B-4598-A67C-838271534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E3F53D-F184-4F81-B508-929E46403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BED9B-3D7C-47DD-96A5-6DC53345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EF2B8-1E8B-4735-86F8-2CFAFCD0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37D2CC-E62D-4309-A1F2-AFCD8B914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90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FBDEE1-CFC2-4C37-AFA1-95D5840B33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E8DC6-413F-4695-B071-EEB4C2181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9B767-4B77-4EB4-A222-502721C5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7A7A8-E4D4-473D-AB0F-D4CEF4B6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8CC4-9060-4958-8F50-4ECC06AE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499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F17B0-EBD4-4BB0-ACA0-C27D76512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7AB5A-BB45-44FE-8D9D-B6FA8EAE6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4EA46-0071-4131-AD8E-0229A122C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D9FA7-3282-48E6-9306-B161219D2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520A8-0370-4BF8-9214-C500AAC50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75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BAFD8-8418-4C24-A1EF-072ED7D61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9BCF1-D5B6-4D9B-9B7A-78C35962A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CAB64-7FA5-4795-BDD1-B460FC67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49C9A-FCDE-4DE2-844B-3B1199091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453A9-162C-4260-A172-DEED3AB7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2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9FF1-7696-48AF-AC1F-376D1275E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BB066-5A5A-4AE3-A0DD-7329B2A0D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8F4856-8613-4DBA-AB49-F8E933B49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01C51-7403-429A-B807-29D0D951B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3409D7-0019-4306-8675-EEA4B4577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F188D-0E2F-4988-A7F0-9376AF4FB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1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0116-0F9A-4C6F-A5A2-F54D5A71C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B312B3-B4F1-48DF-B713-8D45A8387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B3813-80DA-4B4A-8F1A-E04116A21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4BCECD-A5DD-4132-93B0-DB9F0EE94C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15B077-A462-4995-B972-34D4B1AE4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A46955-6D9A-4BC5-8914-D6E80A75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C897C1-6C39-4343-A0F8-983F30F1A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C9D23D-557C-40E8-8487-66EFCE4DC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EFF71-6336-46B6-AF0C-6EFECF6AC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EC0495-E58B-48B6-83C3-9603F313B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E6E901-42DE-4643-9D45-1C922AA9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8795CD-AC77-45B9-87E2-BCED607E0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4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121F90-C361-4090-B978-E7926CDED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9BAC8F-4B2A-4C7E-A1EE-C29EC78B6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8EF30-AA10-429B-BAFF-F40A293C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09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715B-1986-4193-B3FA-FE05BCA7D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25FF6-5528-40BC-B30B-5F46E21D6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783C3-1C06-471B-8373-64A8EAA75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FD199-454A-42E3-8E03-8028FD86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AE0A29-D55E-4518-826E-DD7512242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F6C2F-E8E5-424B-AED8-C3CC0040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3B37F-1F27-463B-864A-6E8A5777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B3C332-9062-400A-8B68-15031AE4A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C0E5E-7F2D-4840-B413-4389A0FA6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FD477-B39B-4218-B97E-8EB206A8A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59DBD6-BDA0-484F-8745-1575C430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78F41-D262-4B6A-957E-BBB1377CA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B0BDBD-CAC5-42CB-A7AB-6E5A2BEF0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8BF88-5318-4F0C-82B7-BBBD2F3F7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5F14A-70BF-4FF9-A6D9-27469E60E8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48950-D09E-4947-9FBE-190E69BECC4B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31C2F-A29F-41B1-8BBF-AB839B44CA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B5FD-008C-4D90-8443-D2D7D807D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21D66-0CA3-43B9-9DEE-BB895A21A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1AFC8697-9FE8-4DC6-BB52-294577DCC40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91717" y="0"/>
            <a:ext cx="6089650" cy="6418263"/>
            <a:chOff x="1922" y="70"/>
            <a:chExt cx="3836" cy="4043"/>
          </a:xfrm>
        </p:grpSpPr>
        <p:sp>
          <p:nvSpPr>
            <p:cNvPr id="6" name="AutoShape 3">
              <a:extLst>
                <a:ext uri="{FF2B5EF4-FFF2-40B4-BE49-F238E27FC236}">
                  <a16:creationId xmlns:a16="http://schemas.microsoft.com/office/drawing/2014/main" id="{E83551B2-DA50-4B46-B5EA-7D9D2A7D3CE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2" y="901"/>
              <a:ext cx="3836" cy="2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29" name="Picture 5">
              <a:extLst>
                <a:ext uri="{FF2B5EF4-FFF2-40B4-BE49-F238E27FC236}">
                  <a16:creationId xmlns:a16="http://schemas.microsoft.com/office/drawing/2014/main" id="{4528CCB0-2967-4E04-955E-E9D2AA319A0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0052"/>
            <a:stretch/>
          </p:blipFill>
          <p:spPr bwMode="auto">
            <a:xfrm>
              <a:off x="1922" y="70"/>
              <a:ext cx="3074" cy="4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CEAFF9F-7928-4162-ADDB-43A361A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529389"/>
            <a:ext cx="5102225" cy="192086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reprinted by permission, Jane Borden and Southern Living Magazine</a:t>
            </a:r>
          </a:p>
        </p:txBody>
      </p:sp>
    </p:spTree>
    <p:extLst>
      <p:ext uri="{BB962C8B-B14F-4D97-AF65-F5344CB8AC3E}">
        <p14:creationId xmlns:p14="http://schemas.microsoft.com/office/powerpoint/2010/main" val="434473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Hickman</dc:creator>
  <cp:lastModifiedBy>Janet Hickman</cp:lastModifiedBy>
  <cp:revision>1</cp:revision>
  <dcterms:created xsi:type="dcterms:W3CDTF">2018-02-26T19:19:26Z</dcterms:created>
  <dcterms:modified xsi:type="dcterms:W3CDTF">2018-02-26T19:25:04Z</dcterms:modified>
</cp:coreProperties>
</file>